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Rating &amp; Review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https://www.youtube.com/watch?v=8v-mJWFFYbI&amp;list=PLLUtELdNs2ZaZr4La5f0g3R6ljvwGkFrr&amp;index=2&amp;ab_channel=StackDevelopers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php</a:t>
            </a:r>
            <a:r>
              <a:rPr lang="en-IN" dirty="0"/>
              <a:t> artisan </a:t>
            </a:r>
            <a:r>
              <a:rPr lang="en-IN" dirty="0" err="1"/>
              <a:t>make:migration</a:t>
            </a:r>
            <a:r>
              <a:rPr lang="en-IN" dirty="0"/>
              <a:t> </a:t>
            </a:r>
            <a:r>
              <a:rPr lang="en-IN" dirty="0" err="1"/>
              <a:t>create_ratings_table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Php</a:t>
            </a:r>
            <a:r>
              <a:rPr lang="en-US" dirty="0" smtClean="0"/>
              <a:t> artisan </a:t>
            </a:r>
            <a:r>
              <a:rPr lang="en-US" dirty="0" err="1" smtClean="0"/>
              <a:t>make:seed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controller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relationship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 controller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251</Words>
  <Application>WPS Presentation</Application>
  <PresentationFormat>Widescreen</PresentationFormat>
  <Paragraphs>14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Arial</vt:lpstr>
      <vt:lpstr>SimSun</vt:lpstr>
      <vt:lpstr>Wingdings</vt:lpstr>
      <vt:lpstr>Arial</vt:lpstr>
      <vt:lpstr>Calibri Light</vt:lpstr>
      <vt:lpstr>Calibri</vt:lpstr>
      <vt:lpstr>Microsoft YaHei</vt:lpstr>
      <vt:lpstr>Arial Unicode MS</vt:lpstr>
      <vt:lpstr>Celestial</vt:lpstr>
      <vt:lpstr>Rating &amp; Review</vt:lpstr>
      <vt:lpstr>php artisan make:migration create_ratings_table</vt:lpstr>
      <vt:lpstr>Php artisan make:seed</vt:lpstr>
      <vt:lpstr>Admin controller</vt:lpstr>
      <vt:lpstr>Model relationship</vt:lpstr>
      <vt:lpstr>Admin controller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Laxman</dc:creator>
  <cp:lastModifiedBy>Laxman</cp:lastModifiedBy>
  <cp:revision>11</cp:revision>
  <dcterms:created xsi:type="dcterms:W3CDTF">2024-12-06T06:15:00Z</dcterms:created>
  <dcterms:modified xsi:type="dcterms:W3CDTF">2024-12-16T11:30:52Z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BC782E7B78A042099320DD7724FD4B90_12</vt:lpwstr>
  </property>
  <property fmtid="{D5CDD505-2E9C-101B-9397-08002B2CF9AE}" pid="3" name="KSOProductBuildVer">
    <vt:lpwstr>1033-12.2.0.19307</vt:lpwstr>
  </property>
</Properties>
</file>